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7" r:id="rId4"/>
    <p:sldId id="266" r:id="rId5"/>
    <p:sldId id="272" r:id="rId6"/>
    <p:sldId id="264" r:id="rId7"/>
    <p:sldId id="258" r:id="rId8"/>
    <p:sldId id="259" r:id="rId9"/>
    <p:sldId id="260" r:id="rId10"/>
    <p:sldId id="262" r:id="rId11"/>
    <p:sldId id="263" r:id="rId12"/>
    <p:sldId id="265" r:id="rId13"/>
    <p:sldId id="275" r:id="rId14"/>
    <p:sldId id="267" r:id="rId15"/>
    <p:sldId id="268" r:id="rId16"/>
    <p:sldId id="273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FC23-45F4-4813-B7B0-58A5ECD3F2F9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5112-FBD3-4A3E-AF6B-4E26014A7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993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FC23-45F4-4813-B7B0-58A5ECD3F2F9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5112-FBD3-4A3E-AF6B-4E26014A7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348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FC23-45F4-4813-B7B0-58A5ECD3F2F9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5112-FBD3-4A3E-AF6B-4E26014A7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322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FC23-45F4-4813-B7B0-58A5ECD3F2F9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5112-FBD3-4A3E-AF6B-4E26014A7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960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FC23-45F4-4813-B7B0-58A5ECD3F2F9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5112-FBD3-4A3E-AF6B-4E26014A7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406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FC23-45F4-4813-B7B0-58A5ECD3F2F9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5112-FBD3-4A3E-AF6B-4E26014A7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020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FC23-45F4-4813-B7B0-58A5ECD3F2F9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5112-FBD3-4A3E-AF6B-4E26014A7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41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FC23-45F4-4813-B7B0-58A5ECD3F2F9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5112-FBD3-4A3E-AF6B-4E26014A7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FC23-45F4-4813-B7B0-58A5ECD3F2F9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5112-FBD3-4A3E-AF6B-4E26014A7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096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FC23-45F4-4813-B7B0-58A5ECD3F2F9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5112-FBD3-4A3E-AF6B-4E26014A7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96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FC23-45F4-4813-B7B0-58A5ECD3F2F9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5112-FBD3-4A3E-AF6B-4E26014A7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1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9FC23-45F4-4813-B7B0-58A5ECD3F2F9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55112-FBD3-4A3E-AF6B-4E26014A79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20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6.jpe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6" Type="http://schemas.openxmlformats.org/officeDocument/2006/relationships/image" Target="../media/image22.png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1"/>
            <a:ext cx="9144000" cy="68494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Тимуровская работа</a:t>
            </a: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Детский хор - Песня тимуровцев  (audiopoisk.com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348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4"/>
    </mc:Choice>
    <mc:Fallback xmlns="">
      <p:transition spd="slow" advTm="46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  <p:extLst mod="1">
    <p:ext uri="{E180D4A7-C9FB-4DFB-919C-405C955672EB}">
      <p14:showEvtLst xmlns:p14="http://schemas.microsoft.com/office/powerpoint/2010/main">
        <p14:playEvt time="243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20882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Наш девиз: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64904"/>
            <a:ext cx="6400800" cy="3528392"/>
          </a:xfrm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prstClr val="black"/>
                </a:solidFill>
                <a:ea typeface="+mj-ea"/>
                <a:cs typeface="+mj-cs"/>
              </a:rPr>
              <a:t>В любую погоду, </a:t>
            </a:r>
            <a:br>
              <a:rPr lang="ru-RU" sz="4400" b="1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sz="4400" b="1" dirty="0">
                <a:solidFill>
                  <a:prstClr val="black"/>
                </a:solidFill>
                <a:ea typeface="+mj-ea"/>
                <a:cs typeface="+mj-cs"/>
              </a:rPr>
              <a:t>И </a:t>
            </a:r>
            <a:r>
              <a:rPr lang="ru-RU" sz="4400" b="1" dirty="0" smtClean="0">
                <a:solidFill>
                  <a:prstClr val="black"/>
                </a:solidFill>
                <a:ea typeface="+mj-ea"/>
                <a:cs typeface="+mj-cs"/>
              </a:rPr>
              <a:t>ночью </a:t>
            </a:r>
            <a:r>
              <a:rPr lang="ru-RU" sz="4400" b="1" dirty="0">
                <a:solidFill>
                  <a:prstClr val="black"/>
                </a:solidFill>
                <a:ea typeface="+mj-ea"/>
                <a:cs typeface="+mj-cs"/>
              </a:rPr>
              <a:t>и днём!</a:t>
            </a:r>
            <a:br>
              <a:rPr lang="ru-RU" sz="4400" b="1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sz="4400" b="1" dirty="0">
                <a:solidFill>
                  <a:prstClr val="black"/>
                </a:solidFill>
                <a:ea typeface="+mj-ea"/>
                <a:cs typeface="+mj-cs"/>
              </a:rPr>
              <a:t>Мы руку протянем! </a:t>
            </a:r>
            <a:br>
              <a:rPr lang="ru-RU" sz="4400" b="1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sz="4400" b="1" dirty="0">
                <a:solidFill>
                  <a:prstClr val="black"/>
                </a:solidFill>
                <a:ea typeface="+mj-ea"/>
                <a:cs typeface="+mj-cs"/>
              </a:rPr>
              <a:t>Согреем теплом!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6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9"/>
    </mc:Choice>
    <mc:Fallback xmlns="">
      <p:transition spd="slow" advTm="6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 descr="D:\DSC0262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5"/>
          <a:stretch/>
        </p:blipFill>
        <p:spPr bwMode="auto">
          <a:xfrm>
            <a:off x="347639" y="3068960"/>
            <a:ext cx="4512393" cy="354459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8640"/>
            <a:ext cx="4738502" cy="3631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4032448" cy="2880319"/>
          </a:xfrm>
        </p:spPr>
        <p:txBody>
          <a:bodyPr>
            <a:noAutofit/>
          </a:bodyPr>
          <a:lstStyle/>
          <a:p>
            <a:r>
              <a:rPr lang="ru-RU" sz="2400" b="1" dirty="0"/>
              <a:t>Тимуровские  отряды </a:t>
            </a:r>
            <a:r>
              <a:rPr lang="ru-RU" sz="2400" b="1" dirty="0" smtClean="0"/>
              <a:t>в течение всего года посещают  </a:t>
            </a:r>
            <a:r>
              <a:rPr lang="ru-RU" sz="2400" b="1" dirty="0"/>
              <a:t>ветеранов  и участников Великой Отечественной </a:t>
            </a:r>
            <a:r>
              <a:rPr lang="ru-RU" sz="2400" b="1" dirty="0" smtClean="0"/>
              <a:t>войны.</a:t>
            </a:r>
            <a:endParaRPr lang="ru-RU" sz="2400" b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004048" y="4221088"/>
            <a:ext cx="3816424" cy="239246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000" b="1" dirty="0" smtClean="0">
                <a:solidFill>
                  <a:prstClr val="black"/>
                </a:solidFill>
                <a:ea typeface="+mj-ea"/>
                <a:cs typeface="+mj-cs"/>
              </a:rPr>
              <a:t>Оказывают  </a:t>
            </a:r>
            <a:r>
              <a:rPr lang="ru-RU" sz="2000" b="1" dirty="0">
                <a:solidFill>
                  <a:prstClr val="black"/>
                </a:solidFill>
                <a:ea typeface="+mj-ea"/>
                <a:cs typeface="+mj-cs"/>
              </a:rPr>
              <a:t>им посильную помощь в уборке снега,  оплате коммунальных услуг, покупке продуктов  и медикаментов по списку, составленному ветеранами.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762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69"/>
    </mc:Choice>
    <mc:Fallback xmlns="">
      <p:transition spd="slow" advTm="17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C:\Users\Свтлана\Desktop\Ветераны Кадетская-школа\SAM_4333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9163">
            <a:off x="222975" y="3375537"/>
            <a:ext cx="4083166" cy="314994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 descr="C:\Users\Свтлана\Desktop\Ветераны Кадетская-школа\SAM_4334.JP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463" y="1412775"/>
            <a:ext cx="3920444" cy="286280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C:\Users\Свтлана\Desktop\Ветераны Кадетская-школа\SAM_4339.JP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4214">
            <a:off x="4967208" y="3399045"/>
            <a:ext cx="3934771" cy="318462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38706" cy="142617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Организовано поздравление ветеранов с праздниками  -   День Пожилых, Новый год,    День Защитника Отечества ,8 Марта  и День Победы.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В течение года оказывается «мобильная помощь» по звонку нуждающимся. 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endParaRPr lang="ru-RU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543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63"/>
    </mc:Choice>
    <mc:Fallback xmlns="">
      <p:transition spd="slow" advTm="119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274638"/>
            <a:ext cx="3250704" cy="2506290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prstClr val="black"/>
                </a:solidFill>
                <a:ea typeface="+mn-ea"/>
                <a:cs typeface="+mn-cs"/>
              </a:rPr>
              <a:t>Майоров А.П. – частый гость школы-интерната, </a:t>
            </a:r>
            <a:r>
              <a:rPr lang="ru-RU" sz="2000" b="1" dirty="0" smtClean="0">
                <a:solidFill>
                  <a:prstClr val="black"/>
                </a:solidFill>
                <a:ea typeface="+mn-ea"/>
                <a:cs typeface="+mn-cs"/>
              </a:rPr>
              <a:t>с его участием </a:t>
            </a:r>
            <a:r>
              <a:rPr lang="ru-RU" sz="2000" b="1" dirty="0">
                <a:solidFill>
                  <a:prstClr val="black"/>
                </a:solidFill>
                <a:ea typeface="+mn-ea"/>
                <a:cs typeface="+mn-cs"/>
              </a:rPr>
              <a:t>проводятся классные часы и уроки мужества.</a:t>
            </a:r>
            <a:endParaRPr lang="ru-RU" sz="4800" dirty="0"/>
          </a:p>
        </p:txBody>
      </p:sp>
      <p:pic>
        <p:nvPicPr>
          <p:cNvPr id="4" name="Объект 3" descr="C:\Documents and Settings\Римма Геннадьевна.063B3D45EBEA49C\Рабочий стол\наши фото\ветераны\P1150877.JPG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4680520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C:\Documents and Settings\Римма Геннадьевна.063B3D45EBEA49C\Рабочий стол\наши фото\ветераны\P115087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0936">
            <a:off x="3682583" y="2826761"/>
            <a:ext cx="4705336" cy="34881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80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92"/>
    </mc:Choice>
    <mc:Fallback xmlns="">
      <p:transition spd="slow" advTm="119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79158"/>
            <a:ext cx="5411663" cy="40576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5088565" cy="38164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508104" y="188641"/>
            <a:ext cx="3323430" cy="2160239"/>
          </a:xfrm>
        </p:spPr>
        <p:txBody>
          <a:bodyPr>
            <a:noAutofit/>
          </a:bodyPr>
          <a:lstStyle/>
          <a:p>
            <a:r>
              <a:rPr lang="ru-RU" sz="2000" b="1" dirty="0"/>
              <a:t>Тимуровские  отряды 5-8,10 классов  в рамках операции «Забота и «Ветеран» посещают  ветеранов  и участников Великой Отечественной </a:t>
            </a:r>
            <a:r>
              <a:rPr lang="ru-RU" sz="2000" b="1" dirty="0" smtClean="0"/>
              <a:t>войны</a:t>
            </a:r>
            <a:r>
              <a:rPr lang="ru-RU" sz="2000" b="1" dirty="0" smtClean="0">
                <a:solidFill>
                  <a:schemeClr val="tx1"/>
                </a:solidFill>
              </a:rPr>
              <a:t>,</a:t>
            </a:r>
            <a:endParaRPr lang="ru-RU" sz="2000" b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51520" y="4293095"/>
            <a:ext cx="3024336" cy="2243665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а так же их родственников  не только в родном городе Тетюши, но и выезжают в район для оказания им посильной помощи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848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98"/>
    </mc:Choice>
    <mc:Fallback xmlns="">
      <p:transition spd="slow" advTm="186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40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0"/>
    </mc:Choice>
    <mc:Fallback xmlns="">
      <p:transition spd="slow" advTm="6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838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18"/>
    </mc:Choice>
    <mc:Fallback xmlns="">
      <p:transition spd="slow" advTm="50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236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1"/>
    </mc:Choice>
    <mc:Fallback xmlns="">
      <p:transition spd="slow" advTm="5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544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6"/>
    </mc:Choice>
    <mc:Fallback xmlns="">
      <p:transition spd="slow" advTm="49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486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9"/>
    </mc:Choice>
    <mc:Fallback xmlns="">
      <p:transition spd="slow" advTm="49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9"/>
            <a:ext cx="3816424" cy="2434282"/>
          </a:xfrm>
        </p:spPr>
        <p:txBody>
          <a:bodyPr>
            <a:noAutofit/>
          </a:bodyPr>
          <a:lstStyle/>
          <a:p>
            <a:r>
              <a:rPr lang="ru-RU" sz="2200" b="1" dirty="0"/>
              <a:t>Кадеты ежегодно 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>принимают </a:t>
            </a:r>
            <a:r>
              <a:rPr lang="ru-RU" sz="2200" b="1" dirty="0"/>
              <a:t>участие в благоустройстве </a:t>
            </a:r>
            <a:r>
              <a:rPr lang="ru-RU" sz="2200" b="1" dirty="0" smtClean="0"/>
              <a:t>и уборке мест </a:t>
            </a:r>
            <a:r>
              <a:rPr lang="ru-RU" sz="2200" b="1" dirty="0"/>
              <a:t>захоронения участников и ветеранов Великой Отечественной </a:t>
            </a:r>
            <a:r>
              <a:rPr lang="ru-RU" sz="2200" b="1" dirty="0" smtClean="0"/>
              <a:t>войны.</a:t>
            </a:r>
            <a:endParaRPr lang="ru-RU" sz="22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5417">
            <a:off x="4847522" y="332656"/>
            <a:ext cx="3840427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6355">
            <a:off x="4560361" y="3255497"/>
            <a:ext cx="3794631" cy="28459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7792">
            <a:off x="350261" y="3029483"/>
            <a:ext cx="3926634" cy="29449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204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68"/>
    </mc:Choice>
    <mc:Fallback xmlns="">
      <p:transition spd="slow" advTm="15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94720" cy="3010346"/>
          </a:xfrm>
        </p:spPr>
        <p:txBody>
          <a:bodyPr>
            <a:normAutofit/>
          </a:bodyPr>
          <a:lstStyle/>
          <a:p>
            <a:r>
              <a:rPr lang="ru-RU" sz="2200" b="1" dirty="0" smtClean="0"/>
              <a:t>Тимуровские отряды принимают активное участие и в уборке территории</a:t>
            </a:r>
            <a:r>
              <a:rPr lang="ru-RU" sz="2200" b="1" dirty="0"/>
              <a:t>, на которой располагается часовня Александра Невского.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7" name="Рисунок 6" descr="C:\Documents and Settings\Римма Геннадьевна.063B3D45EBEA49C\Рабочий стол\наши фото\Тимуровская работа\Уборка могил ветеранов\P1000560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68" r="17632" b="4339"/>
          <a:stretch/>
        </p:blipFill>
        <p:spPr bwMode="auto">
          <a:xfrm>
            <a:off x="4051143" y="260648"/>
            <a:ext cx="4793672" cy="37877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32" y="2564904"/>
            <a:ext cx="6340475" cy="417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399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10"/>
    </mc:Choice>
    <mc:Fallback xmlns="">
      <p:transition spd="slow" advTm="121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C:\Documents and Settings\Римма Геннадьевна.063B3D45EBEA49C\Рабочий стол\наши фото\Тимуровская работа\встреча с вдовой Рыжова\P105086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75856" y="2492896"/>
            <a:ext cx="5609218" cy="405105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 descr="C:\Documents and Settings\Римма Геннадьевна.063B3D45EBEA49C\Рабочий стол\наши фото\Тимуровская работа\встреча с вдовой Рыжова\P1050869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2395" y="369966"/>
            <a:ext cx="5184576" cy="341907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940152" y="260649"/>
            <a:ext cx="2944922" cy="2088231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Calibri" pitchFamily="34" charset="0"/>
                <a:ea typeface="Calibri"/>
                <a:cs typeface="Calibri" pitchFamily="34" charset="0"/>
              </a:rPr>
              <a:t>В </a:t>
            </a:r>
            <a:r>
              <a:rPr lang="ru-RU" sz="2000" b="1" dirty="0" smtClean="0">
                <a:effectLst/>
                <a:latin typeface="Calibri" pitchFamily="34" charset="0"/>
                <a:ea typeface="Calibri"/>
                <a:cs typeface="Calibri" pitchFamily="34" charset="0"/>
              </a:rPr>
              <a:t> октябре кадеты посетили  вдову Героя Советского Союза Рыжова Михаила Георгиевича – Екатерину Ильиничну</a:t>
            </a:r>
            <a:r>
              <a:rPr lang="ru-RU" sz="2000" b="1" dirty="0" smtClean="0">
                <a:effectLst/>
                <a:latin typeface="Times New Roman"/>
                <a:ea typeface="Calibri"/>
              </a:rPr>
              <a:t>.</a:t>
            </a:r>
            <a:endParaRPr lang="ru-RU" sz="2000" b="1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9512" y="4221088"/>
            <a:ext cx="3096344" cy="244827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Оказали  </a:t>
            </a:r>
            <a:r>
              <a:rPr lang="ru-RU" sz="2000" b="1" dirty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ей </a:t>
            </a:r>
            <a:r>
              <a:rPr lang="ru-RU" sz="2000" b="1" dirty="0" smtClean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помощь в </a:t>
            </a:r>
            <a:r>
              <a:rPr lang="ru-RU" sz="2000" b="1" dirty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уборке урожая на участке, убрались около мемориальной доски Героя, почтили память нашего земляка  минутой </a:t>
            </a:r>
            <a:r>
              <a:rPr lang="ru-RU" sz="2000" b="1" dirty="0" smtClean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молчания.</a:t>
            </a:r>
            <a:endParaRPr lang="ru-RU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831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71"/>
    </mc:Choice>
    <mc:Fallback xmlns="">
      <p:transition spd="slow" advTm="172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 descr="D:\S7306417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94"/>
          <a:stretch/>
        </p:blipFill>
        <p:spPr bwMode="auto">
          <a:xfrm>
            <a:off x="3419872" y="332656"/>
            <a:ext cx="5374311" cy="403244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48" y="1102439"/>
            <a:ext cx="4356744" cy="5638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355976" y="4653137"/>
            <a:ext cx="4536504" cy="1944215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Кадеты с уважением и почтением </a:t>
            </a:r>
            <a:r>
              <a:rPr lang="ru-RU" sz="2400" b="1" dirty="0" smtClean="0"/>
              <a:t>относятся </a:t>
            </a:r>
            <a:r>
              <a:rPr lang="ru-RU" sz="2400" b="1" dirty="0"/>
              <a:t>к людям пожилого возраста, стараются быть достойными звания «Кадет».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918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88"/>
    </mc:Choice>
    <mc:Fallback xmlns="">
      <p:transition spd="slow" advTm="130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Мы – поколение, не знавшее войны</a:t>
            </a:r>
            <a:br>
              <a:rPr lang="ru-RU" sz="2400" b="1" dirty="0" smtClean="0"/>
            </a:br>
            <a:r>
              <a:rPr lang="ru-RU" sz="2400" b="1" dirty="0" smtClean="0"/>
              <a:t>Мы поколение великих мирных буден.</a:t>
            </a:r>
            <a:br>
              <a:rPr lang="ru-RU" sz="2400" b="1" dirty="0" smtClean="0"/>
            </a:br>
            <a:r>
              <a:rPr lang="ru-RU" sz="2400" b="1" dirty="0" smtClean="0"/>
              <a:t>Мы – мира нашего сыны.</a:t>
            </a:r>
            <a:br>
              <a:rPr lang="ru-RU" sz="2400" b="1" dirty="0" smtClean="0"/>
            </a:br>
            <a:r>
              <a:rPr lang="ru-RU" sz="2400" b="1" dirty="0" smtClean="0"/>
              <a:t>Наш путь и славен , и велик, и труден.</a:t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Мы свято храним в памяти имена ветеранов Великой Отечественной войны. Это они подарили нам мирное небо, безоблачное небо и мир без войны.</a:t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Мы постараемся быть достойной сменой, готовить, любить и защищать наше славное отечество.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065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75"/>
    </mc:Choice>
    <mc:Fallback xmlns="">
      <p:transition spd="slow" advTm="19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204864"/>
            <a:ext cx="8640960" cy="2160240"/>
          </a:xfrm>
        </p:spPr>
        <p:txBody>
          <a:bodyPr>
            <a:prstTxWarp prst="textDeflateBottom">
              <a:avLst/>
            </a:prstTxWarp>
          </a:bodyPr>
          <a:lstStyle/>
          <a:p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</a:t>
            </a:r>
            <a:endParaRPr lang="ru-RU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756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78"/>
    </mc:Choice>
    <mc:Fallback xmlns="">
      <p:transition spd="slow" advTm="169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5.5|2.9|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5.4|2|1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5|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.4|4.5|4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5|3|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.7|3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.9|3.4|4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.1|3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224</Words>
  <Application>Microsoft Office PowerPoint</Application>
  <PresentationFormat>Экран (4:3)</PresentationFormat>
  <Paragraphs>16</Paragraphs>
  <Slides>17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Тимуровская работа</vt:lpstr>
      <vt:lpstr>Наш девиз:  </vt:lpstr>
      <vt:lpstr>Тимуровские  отряды в течение всего года посещают  ветеранов  и участников Великой Отечественной войны.</vt:lpstr>
      <vt:lpstr>Организовано поздравление ветеранов с праздниками  -   День Пожилых, Новый год,    День Защитника Отечества ,8 Марта  и День Победы. В течение года оказывается «мобильная помощь» по звонку нуждающимся.  </vt:lpstr>
      <vt:lpstr>Майоров А.П. – частый гость школы-интерната, с его участием проводятся классные часы и уроки мужества.</vt:lpstr>
      <vt:lpstr>Тимуровские  отряды 5-8,10 классов  в рамках операции «Забота и «Ветеран» посещают  ветеранов  и участников Великой Отечественной войны,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Кадеты ежегодно  принимают участие в благоустройстве и уборке мест захоронения участников и ветеранов Великой Отечественной войны.</vt:lpstr>
      <vt:lpstr>Тимуровские отряды принимают активное участие и в уборке территории, на которой располагается часовня Александра Невского. </vt:lpstr>
      <vt:lpstr>В  октябре кадеты посетили  вдову Героя Советского Союза Рыжова Михаила Георгиевича – Екатерину Ильиничну.</vt:lpstr>
      <vt:lpstr>Кадеты с уважением и почтением относятся к людям пожилого возраста, стараются быть достойными звания «Кадет». </vt:lpstr>
      <vt:lpstr>Мы – поколение, не знавшее войны Мы поколение великих мирных буден. Мы – мира нашего сыны. Наш путь и славен , и велик, и труден.  Мы свято храним в памяти имена ветеранов Великой Отечественной войны. Это они подарили нам мирное небо, безоблачное небо и мир без войны.  Мы постараемся быть достойной сменой, готовить, любить и защищать наше славное отечество. </vt:lpstr>
      <vt:lpstr>Спасибо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Тимуровская работа</dc:title>
  <dc:creator>Наташа</dc:creator>
  <cp:lastModifiedBy>КШИ-ПК</cp:lastModifiedBy>
  <cp:revision>29</cp:revision>
  <dcterms:created xsi:type="dcterms:W3CDTF">2012-10-16T10:31:47Z</dcterms:created>
  <dcterms:modified xsi:type="dcterms:W3CDTF">2017-04-08T14:34:00Z</dcterms:modified>
</cp:coreProperties>
</file>